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950" r:id="rId2"/>
    <p:sldId id="1059" r:id="rId3"/>
    <p:sldId id="465" r:id="rId4"/>
    <p:sldId id="466" r:id="rId5"/>
    <p:sldId id="467" r:id="rId6"/>
    <p:sldId id="474" r:id="rId7"/>
    <p:sldId id="1299" r:id="rId8"/>
    <p:sldId id="1300" r:id="rId9"/>
    <p:sldId id="1301" r:id="rId10"/>
    <p:sldId id="475" r:id="rId11"/>
    <p:sldId id="1302" r:id="rId12"/>
    <p:sldId id="477" r:id="rId13"/>
    <p:sldId id="478" r:id="rId14"/>
    <p:sldId id="476" r:id="rId15"/>
    <p:sldId id="1224" r:id="rId16"/>
    <p:sldId id="1303" r:id="rId17"/>
    <p:sldId id="1304" r:id="rId18"/>
    <p:sldId id="1305" r:id="rId19"/>
    <p:sldId id="1306" r:id="rId20"/>
    <p:sldId id="695" r:id="rId21"/>
    <p:sldId id="696" r:id="rId22"/>
    <p:sldId id="1298" r:id="rId23"/>
    <p:sldId id="453" r:id="rId24"/>
    <p:sldId id="447" r:id="rId25"/>
    <p:sldId id="448" r:id="rId26"/>
    <p:sldId id="449" r:id="rId27"/>
    <p:sldId id="684" r:id="rId28"/>
    <p:sldId id="954" r:id="rId29"/>
    <p:sldId id="1171" r:id="rId30"/>
    <p:sldId id="1243" r:id="rId31"/>
    <p:sldId id="1214" r:id="rId32"/>
    <p:sldId id="1291" r:id="rId33"/>
    <p:sldId id="1290" r:id="rId34"/>
    <p:sldId id="1122" r:id="rId35"/>
    <p:sldId id="946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465"/>
            <p14:sldId id="466"/>
            <p14:sldId id="467"/>
            <p14:sldId id="474"/>
            <p14:sldId id="1299"/>
            <p14:sldId id="1300"/>
            <p14:sldId id="1301"/>
            <p14:sldId id="475"/>
            <p14:sldId id="1302"/>
            <p14:sldId id="477"/>
            <p14:sldId id="478"/>
            <p14:sldId id="476"/>
            <p14:sldId id="1224"/>
            <p14:sldId id="1303"/>
            <p14:sldId id="1304"/>
            <p14:sldId id="1305"/>
            <p14:sldId id="1306"/>
            <p14:sldId id="695"/>
            <p14:sldId id="696"/>
            <p14:sldId id="1298"/>
            <p14:sldId id="453"/>
            <p14:sldId id="447"/>
            <p14:sldId id="448"/>
            <p14:sldId id="449"/>
            <p14:sldId id="684"/>
            <p14:sldId id="954"/>
            <p14:sldId id="1171"/>
            <p14:sldId id="1243"/>
            <p14:sldId id="1214"/>
            <p14:sldId id="1291"/>
            <p14:sldId id="1290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36" autoAdjust="0"/>
    <p:restoredTop sz="82242" autoAdjust="0"/>
  </p:normalViewPr>
  <p:slideViewPr>
    <p:cSldViewPr>
      <p:cViewPr varScale="1">
        <p:scale>
          <a:sx n="84" d="100"/>
          <a:sy n="84" d="100"/>
        </p:scale>
        <p:origin x="1110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61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0550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13/10/2024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20th October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DE5010-6AB3-C8C5-A41B-C0BCA3677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0B42C65-3EE2-2A42-4BA6-D73BEA1A4D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Move your feet and dance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Cos there is a second chance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Jesus our King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330FEA-71BB-DB55-A909-B64880D0BF9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3132144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Spirit calls my heart to receive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Forgiveness free, even for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your grace abounds, my fears all fade away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497600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392FE-D4E3-0A1E-D111-69A10E669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7C27129-AA53-6BC9-584F-189D65A57E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Lift your voice and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'Cos there is no one like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our King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A2E502-976A-B822-37A2-B23BDC71397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656109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DDEA5-665F-62BA-3D77-75DE0F73F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01FAF9A-FEAB-E37A-69C5-F85D4FA40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Move your feet and dance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Cos there is a second chance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Jesus our King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39C1D8-2EAA-3B40-97DD-5010A1C1A5C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4009767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E1F12-D21A-EB3C-7F0D-760044F31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2770125-1996-AB03-8BF7-90A2BFF8EF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Lift your voice, move your feet,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the praise begin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a song, move your body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those praises 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'Cos there is no one like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our King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A555C7-039C-16A2-32FF-BCB9887BCD05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1590460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26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392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30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Over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 and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mind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 know there is peace within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88896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'Til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dark addiction starts to break</a:t>
            </a:r>
          </a:p>
          <a:p>
            <a:r>
              <a:rPr lang="en-GB" sz="3600" dirty="0">
                <a:solidFill>
                  <a:schemeClr val="bg1"/>
                </a:solidFill>
              </a:rPr>
              <a:t>Declaring there is hope and there is freedom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3472302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(</a:t>
            </a:r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) Your Name is power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healing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Break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stronghold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Shine through the shadows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Burn like a fire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434770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Over fear and all anxiety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soul held captive by depression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939051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Shout Jesus from the mountains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in the streets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in the darkness over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enemy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for my </a:t>
            </a:r>
            <a:r>
              <a:rPr lang="en-GB" sz="3600" dirty="0" err="1">
                <a:solidFill>
                  <a:schemeClr val="bg1"/>
                </a:solidFill>
              </a:rPr>
              <a:t>fam'ly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I speak the holy Name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87312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816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Revelation Song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4447960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Jennie Lee Riddle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Gateway Create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is He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a new song to Him Who sits 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Heaven's mercy seat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Holy, Holy,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Is the Lord God Almighty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was and is and is to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all creation I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to the King of kings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my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And I will adore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Clothed in rainbows of living colour</a:t>
            </a:r>
          </a:p>
          <a:p>
            <a:r>
              <a:rPr lang="en-GB" sz="3600" dirty="0">
                <a:solidFill>
                  <a:schemeClr val="bg1"/>
                </a:solidFill>
              </a:rPr>
              <a:t>Flashes of lightning rolls of thunder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Blessing and honour strength and Glory and power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You the only wise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Filled with wonder awestruck wonder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At the mention of Your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Your name is power breath and living water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Such a </a:t>
            </a:r>
            <a:r>
              <a:rPr lang="en-GB" sz="3600" dirty="0" err="1">
                <a:solidFill>
                  <a:schemeClr val="bg1"/>
                </a:solidFill>
              </a:rPr>
              <a:t>marv'lous</a:t>
            </a:r>
            <a:r>
              <a:rPr lang="en-GB" sz="3600" dirty="0">
                <a:solidFill>
                  <a:schemeClr val="bg1"/>
                </a:solidFill>
              </a:rPr>
              <a:t> mystery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8546083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reach Up High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1075387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Judy Bailey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Song Solutions Daybreak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1A98782E-967F-0838-0E28-455A6DA15D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55" y="0"/>
            <a:ext cx="4834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689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D58288-9757-DC5D-6801-80A6DB1BB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FFB4F1-D58E-5C58-2777-4E97BAB75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54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29AEDB-BE42-D669-D595-886B7F02A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833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reach up high I touch the ground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stomp my feet and turn around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I've got to (woo woo)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Praise the Lord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jump and dance with all my might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might look funny but that's alright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I've got to (woo woo) 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Praise my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I'll do anything just for my God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done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r>
              <a:rPr lang="en-GB" sz="3600" dirty="0">
                <a:solidFill>
                  <a:schemeClr val="bg1"/>
                </a:solidFill>
              </a:rPr>
              <a:t> for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 doesn't matter who is looking 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is the person that I want to please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May my whole life be a song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worship God in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this song the actions praise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want my actions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day to do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Your Mercy Flows</a:t>
            </a:r>
          </a:p>
          <a:p>
            <a:r>
              <a:rPr lang="en-GB" sz="1200" dirty="0">
                <a:solidFill>
                  <a:schemeClr val="bg1"/>
                </a:solidFill>
              </a:rPr>
              <a:t>Dele Olajide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3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Your mercy flows 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Like a river through my soul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Your love came down and 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Picked me off the ground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As your grace abounds, 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lift my voice in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198725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Lift your voice and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'Cos there is no one like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our King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217358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675</TotalTime>
  <Words>818</Words>
  <Application>Microsoft Office PowerPoint</Application>
  <PresentationFormat>On-screen Show (4:3)</PresentationFormat>
  <Paragraphs>156</Paragraphs>
  <Slides>35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16</cp:revision>
  <dcterms:created xsi:type="dcterms:W3CDTF">2024-09-27T16:56:29Z</dcterms:created>
  <dcterms:modified xsi:type="dcterms:W3CDTF">2024-10-13T21:16:52Z</dcterms:modified>
</cp:coreProperties>
</file>

<file path=docProps/thumbnail.jpeg>
</file>